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Liu Lan Zhe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4-10T23:38:49.609">
    <p:pos x="1599" y="111"/>
    <p:text>https://docs.google.com/drawings/d/1xg0UV9QcaGsHeVE99T7DnNYRDTEFUCsyboyr4vCcbd4/edit?usp=sharing</p:text>
  </p:cm>
  <p:cm authorId="0" idx="2" dt="2021-04-10T23:48:50.975">
    <p:pos x="1599" y="1855"/>
    <p:text>https://docs.google.com/drawings/d/17I1L2vbXXNjdtfcsaLP_0_dzNAZ0ntd_x9OlgRB7RKc/edit?usp=sharing</p:text>
  </p:cm>
  <p:cm authorId="0" idx="3" dt="2021-04-10T23:40:16.941">
    <p:pos x="3678" y="111"/>
    <p:text>https://docs.google.com/drawings/d/10iJzrwFMNSKh23aHTthRtz2tQi833VknSF2irgnTBQw/edit?usp=sharing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story/motivation behind why you are doing this particular project.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 description of your data.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For modeling projects: Your input features and your output prediction.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For visualization project: Three rough sketches of what visualizations you are going to do and why you are choosing to do these visualizations.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What is your final product going to look like.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f17175eb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f17175eb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f17175e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f17175e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f17175eb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f17175e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f17175e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f17175e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c68e5c46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c68e5c4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c541c4aa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c541c4aa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www.kaggle.com/marlesson/myanimelist-dataset-animes-profiles-review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Anime Data Analysis: pitch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5606575" y="4302050"/>
            <a:ext cx="353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By: Michelle Yu, Liulan Zheng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902850" y="2371650"/>
            <a:ext cx="7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Thank you!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74" name="Google Shape;74;p14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587850" y="526350"/>
            <a:ext cx="7968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Anime recommendations aren’t </a:t>
            </a:r>
            <a:r>
              <a:rPr lang="en" sz="2400"/>
              <a:t>fine tuned</a:t>
            </a:r>
            <a:r>
              <a:rPr lang="en" sz="2400"/>
              <a:t> to each specific </a:t>
            </a:r>
            <a:r>
              <a:rPr lang="en" sz="2400"/>
              <a:t>person</a:t>
            </a:r>
            <a:r>
              <a:rPr lang="en" sz="2400"/>
              <a:t>. A </a:t>
            </a:r>
            <a:r>
              <a:rPr b="1" lang="en" sz="2400">
                <a:solidFill>
                  <a:srgbClr val="292929"/>
                </a:solidFill>
                <a:highlight>
                  <a:srgbClr val="FF9900"/>
                </a:highlight>
              </a:rPr>
              <a:t>recommendation engine</a:t>
            </a:r>
            <a:r>
              <a:rPr lang="en" sz="2400"/>
              <a:t> can take the user’s interests into account and make </a:t>
            </a:r>
            <a:r>
              <a:rPr lang="en" sz="2400"/>
              <a:t>recommendations based on it.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Based on: https://medium.com/analytics-vidhya/anime-recommendation-engine-content-collaborative-filtering-c6e69be29d29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0" name="Google Shape;80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36658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419775" y="639150"/>
            <a:ext cx="2808000" cy="3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 description of the data.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Chosen dataset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250550" y="377900"/>
            <a:ext cx="4348800" cy="4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Comprised of: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project_data_animes.csv</a:t>
            </a:r>
            <a:endParaRPr b="1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It contains list of anime, with title, title synonyms, genre, duration, rank, </a:t>
            </a:r>
            <a:r>
              <a:rPr lang="en" sz="1100">
                <a:solidFill>
                  <a:srgbClr val="000000"/>
                </a:solidFill>
              </a:rPr>
              <a:t>popularity</a:t>
            </a:r>
            <a:r>
              <a:rPr lang="en" sz="1100">
                <a:solidFill>
                  <a:srgbClr val="000000"/>
                </a:solidFill>
              </a:rPr>
              <a:t>, score, airing date, episodes and many other important data about individual anime.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project_data_profiles.csv</a:t>
            </a:r>
            <a:endParaRPr b="1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8F8F8"/>
                </a:highlight>
              </a:rPr>
              <a:t>It contains information about users who watch anime, namely username, birth date, gender, and favorite animes list.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project_data_reviews.csv</a:t>
            </a:r>
            <a:endParaRPr b="1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8F8F8"/>
                </a:highlight>
              </a:rPr>
              <a:t>It contains information about reviews users x animes, with text review and scores.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8350" y="375"/>
            <a:ext cx="9144000" cy="214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8350" y="400"/>
            <a:ext cx="9144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840125" y="665025"/>
            <a:ext cx="316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project_data_animes.csv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328"/>
          <a:stretch/>
        </p:blipFill>
        <p:spPr>
          <a:xfrm>
            <a:off x="840113" y="1494650"/>
            <a:ext cx="5620324" cy="363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 b="0" l="4470" r="0" t="0"/>
          <a:stretch/>
        </p:blipFill>
        <p:spPr>
          <a:xfrm>
            <a:off x="6460438" y="1494650"/>
            <a:ext cx="1843459" cy="36488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942900" y="1444125"/>
            <a:ext cx="420900" cy="22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-8350" y="375"/>
            <a:ext cx="9144000" cy="214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8350" y="400"/>
            <a:ext cx="9144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586" t="2296"/>
          <a:stretch/>
        </p:blipFill>
        <p:spPr>
          <a:xfrm>
            <a:off x="178200" y="1632650"/>
            <a:ext cx="8787577" cy="17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648200" y="1085975"/>
            <a:ext cx="351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840125" y="665025"/>
            <a:ext cx="331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project_data_profiles.csv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378900" y="1578575"/>
            <a:ext cx="530400" cy="31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-8350" y="375"/>
            <a:ext cx="9144000" cy="214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8350" y="400"/>
            <a:ext cx="9144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840125" y="665025"/>
            <a:ext cx="331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project_data_reviews.csv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75" y="1865000"/>
            <a:ext cx="8839252" cy="15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1919425" y="1822473"/>
            <a:ext cx="715500" cy="31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841950" y="1810275"/>
            <a:ext cx="530400" cy="31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-8350" y="375"/>
            <a:ext cx="9144000" cy="218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8350" y="400"/>
            <a:ext cx="9144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840125" y="665025"/>
            <a:ext cx="331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Merge Three Tables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63" y="1268875"/>
            <a:ext cx="5128256" cy="354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509" y="1268875"/>
            <a:ext cx="3490127" cy="35466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4024384" y="1268875"/>
            <a:ext cx="370500" cy="13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370500" y="1268874"/>
            <a:ext cx="370500" cy="13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28" name="Google Shape;128;p20"/>
          <p:cNvPicPr preferRelativeResize="0"/>
          <p:nvPr/>
        </p:nvPicPr>
        <p:blipFill rotWithShape="1">
          <a:blip r:embed="rId4">
            <a:alphaModFix/>
          </a:blip>
          <a:srcRect b="15419" l="21436" r="37473" t="0"/>
          <a:stretch/>
        </p:blipFill>
        <p:spPr>
          <a:xfrm>
            <a:off x="-9150" y="0"/>
            <a:ext cx="2472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84500" y="1313600"/>
            <a:ext cx="2378400" cy="21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What the final product is going to look like?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9100" y="176775"/>
            <a:ext cx="3304773" cy="240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9225" y="176775"/>
            <a:ext cx="3304767" cy="23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9100" y="2945158"/>
            <a:ext cx="3304774" cy="203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437" y="2669981"/>
            <a:ext cx="4396664" cy="247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425" y="0"/>
            <a:ext cx="4396668" cy="247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